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61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01968-3C61-484A-A55A-E97AB2B7D2F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843F7-BD54-4FD1-B5C6-9D3D582DA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2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1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5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5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1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1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9153B-4E29-43F5-B2EE-BB27D156408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A104-2F27-453F-A98B-937C52CD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8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6F93699-6293-64CD-387A-5AEC839CC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66" y="344107"/>
            <a:ext cx="1897797" cy="163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D2AADE-ABB6-782F-87BB-CFE27D5CE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980" y="565280"/>
            <a:ext cx="2553333" cy="122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54" dirty="0">
                <a:latin typeface="Arial Narrow" panose="020B0606020202030204" pitchFamily="34" charset="0"/>
              </a:rPr>
              <a:t>Mrs. </a:t>
            </a:r>
            <a:r>
              <a:rPr lang="en-US" altLang="en-US" sz="2454" dirty="0" err="1">
                <a:latin typeface="Arial Narrow" panose="020B0606020202030204" pitchFamily="34" charset="0"/>
              </a:rPr>
              <a:t>Chuha’s</a:t>
            </a:r>
            <a:endParaRPr lang="en-US" altLang="en-US" sz="2454" dirty="0"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54" dirty="0">
                <a:latin typeface="Arial Narrow" panose="020B0606020202030204" pitchFamily="34" charset="0"/>
              </a:rPr>
              <a:t>Google Classroom Codes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FA843949-51C7-4ECB-5B2C-6CB7A8A6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526" y="2412769"/>
            <a:ext cx="4576156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1: lznev2g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3: cv2ul4u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4: a23mg25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6: </a:t>
            </a:r>
            <a:r>
              <a:rPr lang="en-US" altLang="en-US" sz="4091" dirty="0" err="1">
                <a:latin typeface="Arial Narrow" panose="020B0606020202030204" pitchFamily="34" charset="0"/>
              </a:rPr>
              <a:t>dwbvmnv</a:t>
            </a:r>
            <a:endParaRPr lang="en-US" altLang="en-US" sz="4091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7: </a:t>
            </a:r>
            <a:r>
              <a:rPr lang="en-US" altLang="en-US" sz="4091" dirty="0" err="1">
                <a:latin typeface="Arial Narrow" panose="020B0606020202030204" pitchFamily="34" charset="0"/>
              </a:rPr>
              <a:t>prktwef</a:t>
            </a:r>
            <a:endParaRPr lang="en-US" altLang="en-US" sz="4091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91" dirty="0">
                <a:latin typeface="Arial Narrow" panose="020B0606020202030204" pitchFamily="34" charset="0"/>
              </a:rPr>
              <a:t>Period 8: </a:t>
            </a:r>
            <a:r>
              <a:rPr lang="en-US" altLang="en-US" sz="4091" dirty="0" err="1">
                <a:latin typeface="Arial Narrow" panose="020B0606020202030204" pitchFamily="34" charset="0"/>
              </a:rPr>
              <a:t>kiopssn</a:t>
            </a:r>
            <a:endParaRPr lang="en-US" altLang="en-US" sz="4091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955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492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Chuha, Linda M</dc:creator>
  <cp:lastModifiedBy>Chuha, Linda M</cp:lastModifiedBy>
  <cp:revision>8</cp:revision>
  <dcterms:created xsi:type="dcterms:W3CDTF">2023-07-31T01:02:35Z</dcterms:created>
  <dcterms:modified xsi:type="dcterms:W3CDTF">2023-08-07T19:06:52Z</dcterms:modified>
</cp:coreProperties>
</file>